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5" r:id="rId4"/>
    <p:sldId id="276" r:id="rId5"/>
    <p:sldId id="279" r:id="rId6"/>
    <p:sldId id="274" r:id="rId7"/>
    <p:sldId id="278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71E35-03A3-47A8-87BA-E57E81B3BB47}" v="11" dt="2023-09-21T16:23:20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Hansch, NAMI Texas" userId="195f2f47-f916-4ee5-ba15-ba74db670d25" providerId="ADAL" clId="{9C371E35-03A3-47A8-87BA-E57E81B3BB47}"/>
    <pc:docChg chg="undo custSel addSld delSld modSld">
      <pc:chgData name="Greg Hansch, NAMI Texas" userId="195f2f47-f916-4ee5-ba15-ba74db670d25" providerId="ADAL" clId="{9C371E35-03A3-47A8-87BA-E57E81B3BB47}" dt="2023-09-21T16:34:33.645" v="1861" actId="47"/>
      <pc:docMkLst>
        <pc:docMk/>
      </pc:docMkLst>
      <pc:sldChg chg="delSp modSp mod">
        <pc:chgData name="Greg Hansch, NAMI Texas" userId="195f2f47-f916-4ee5-ba15-ba74db670d25" providerId="ADAL" clId="{9C371E35-03A3-47A8-87BA-E57E81B3BB47}" dt="2023-09-21T15:46:53.046" v="237" actId="20577"/>
        <pc:sldMkLst>
          <pc:docMk/>
          <pc:sldMk cId="493280700" sldId="256"/>
        </pc:sldMkLst>
        <pc:spChg chg="mod">
          <ac:chgData name="Greg Hansch, NAMI Texas" userId="195f2f47-f916-4ee5-ba15-ba74db670d25" providerId="ADAL" clId="{9C371E35-03A3-47A8-87BA-E57E81B3BB47}" dt="2023-09-21T15:46:53.046" v="237" actId="20577"/>
          <ac:spMkLst>
            <pc:docMk/>
            <pc:sldMk cId="493280700" sldId="256"/>
            <ac:spMk id="8" creationId="{C0EDBEE9-0D40-4EAF-B5A1-EE2C48BF4C39}"/>
          </ac:spMkLst>
        </pc:spChg>
        <pc:picChg chg="del">
          <ac:chgData name="Greg Hansch, NAMI Texas" userId="195f2f47-f916-4ee5-ba15-ba74db670d25" providerId="ADAL" clId="{9C371E35-03A3-47A8-87BA-E57E81B3BB47}" dt="2023-09-21T15:45:23.202" v="3" actId="478"/>
          <ac:picMkLst>
            <pc:docMk/>
            <pc:sldMk cId="493280700" sldId="256"/>
            <ac:picMk id="5" creationId="{D6DF157C-3C19-4EA7-954B-E181DF9C5777}"/>
          </ac:picMkLst>
        </pc:picChg>
        <pc:picChg chg="del">
          <ac:chgData name="Greg Hansch, NAMI Texas" userId="195f2f47-f916-4ee5-ba15-ba74db670d25" providerId="ADAL" clId="{9C371E35-03A3-47A8-87BA-E57E81B3BB47}" dt="2023-09-21T15:45:24.527" v="4" actId="478"/>
          <ac:picMkLst>
            <pc:docMk/>
            <pc:sldMk cId="493280700" sldId="256"/>
            <ac:picMk id="7" creationId="{1D168FF2-4FA5-4FBA-B03D-DFE0FB996E36}"/>
          </ac:picMkLst>
        </pc:picChg>
      </pc:sldChg>
      <pc:sldChg chg="del">
        <pc:chgData name="Greg Hansch, NAMI Texas" userId="195f2f47-f916-4ee5-ba15-ba74db670d25" providerId="ADAL" clId="{9C371E35-03A3-47A8-87BA-E57E81B3BB47}" dt="2023-09-21T15:45:14.447" v="1" actId="2696"/>
        <pc:sldMkLst>
          <pc:docMk/>
          <pc:sldMk cId="2839684974" sldId="273"/>
        </pc:sldMkLst>
      </pc:sldChg>
      <pc:sldChg chg="addSp delSp modSp mod">
        <pc:chgData name="Greg Hansch, NAMI Texas" userId="195f2f47-f916-4ee5-ba15-ba74db670d25" providerId="ADAL" clId="{9C371E35-03A3-47A8-87BA-E57E81B3BB47}" dt="2023-09-21T16:12:59.601" v="541" actId="1076"/>
        <pc:sldMkLst>
          <pc:docMk/>
          <pc:sldMk cId="3584847090" sldId="275"/>
        </pc:sldMkLst>
        <pc:spChg chg="mod">
          <ac:chgData name="Greg Hansch, NAMI Texas" userId="195f2f47-f916-4ee5-ba15-ba74db670d25" providerId="ADAL" clId="{9C371E35-03A3-47A8-87BA-E57E81B3BB47}" dt="2023-09-21T16:07:40.809" v="524" actId="255"/>
          <ac:spMkLst>
            <pc:docMk/>
            <pc:sldMk cId="3584847090" sldId="275"/>
            <ac:spMk id="2" creationId="{5ED7C687-BEC3-4255-ADA0-23ECD82D5992}"/>
          </ac:spMkLst>
        </pc:spChg>
        <pc:picChg chg="del">
          <ac:chgData name="Greg Hansch, NAMI Texas" userId="195f2f47-f916-4ee5-ba15-ba74db670d25" providerId="ADAL" clId="{9C371E35-03A3-47A8-87BA-E57E81B3BB47}" dt="2023-09-21T16:04:29.092" v="451" actId="478"/>
          <ac:picMkLst>
            <pc:docMk/>
            <pc:sldMk cId="3584847090" sldId="275"/>
            <ac:picMk id="3" creationId="{E400C676-F0BD-4DF1-8E7A-800D408E51C3}"/>
          </ac:picMkLst>
        </pc:picChg>
        <pc:picChg chg="add del mod">
          <ac:chgData name="Greg Hansch, NAMI Texas" userId="195f2f47-f916-4ee5-ba15-ba74db670d25" providerId="ADAL" clId="{9C371E35-03A3-47A8-87BA-E57E81B3BB47}" dt="2023-09-21T16:11:34.979" v="530" actId="478"/>
          <ac:picMkLst>
            <pc:docMk/>
            <pc:sldMk cId="3584847090" sldId="275"/>
            <ac:picMk id="5" creationId="{66BD7146-D3A7-8B79-4EB1-4F2DF04D543D}"/>
          </ac:picMkLst>
        </pc:picChg>
        <pc:picChg chg="add del mod">
          <ac:chgData name="Greg Hansch, NAMI Texas" userId="195f2f47-f916-4ee5-ba15-ba74db670d25" providerId="ADAL" clId="{9C371E35-03A3-47A8-87BA-E57E81B3BB47}" dt="2023-09-21T16:11:34.979" v="530" actId="478"/>
          <ac:picMkLst>
            <pc:docMk/>
            <pc:sldMk cId="3584847090" sldId="275"/>
            <ac:picMk id="7" creationId="{19823EF0-DD34-6F7B-4FDC-C00A43EB624F}"/>
          </ac:picMkLst>
        </pc:picChg>
        <pc:picChg chg="add del mod">
          <ac:chgData name="Greg Hansch, NAMI Texas" userId="195f2f47-f916-4ee5-ba15-ba74db670d25" providerId="ADAL" clId="{9C371E35-03A3-47A8-87BA-E57E81B3BB47}" dt="2023-09-21T16:11:34.979" v="530" actId="478"/>
          <ac:picMkLst>
            <pc:docMk/>
            <pc:sldMk cId="3584847090" sldId="275"/>
            <ac:picMk id="10" creationId="{652ABCC4-A766-C6F4-674E-B6352CFB3AD3}"/>
          </ac:picMkLst>
        </pc:picChg>
        <pc:picChg chg="add mod">
          <ac:chgData name="Greg Hansch, NAMI Texas" userId="195f2f47-f916-4ee5-ba15-ba74db670d25" providerId="ADAL" clId="{9C371E35-03A3-47A8-87BA-E57E81B3BB47}" dt="2023-09-21T16:12:29.608" v="537" actId="1076"/>
          <ac:picMkLst>
            <pc:docMk/>
            <pc:sldMk cId="3584847090" sldId="275"/>
            <ac:picMk id="12" creationId="{22D0168F-F684-5510-0CB8-766AAF60C926}"/>
          </ac:picMkLst>
        </pc:picChg>
        <pc:picChg chg="add mod">
          <ac:chgData name="Greg Hansch, NAMI Texas" userId="195f2f47-f916-4ee5-ba15-ba74db670d25" providerId="ADAL" clId="{9C371E35-03A3-47A8-87BA-E57E81B3BB47}" dt="2023-09-21T16:12:36.945" v="539" actId="1076"/>
          <ac:picMkLst>
            <pc:docMk/>
            <pc:sldMk cId="3584847090" sldId="275"/>
            <ac:picMk id="14" creationId="{39B0EF02-BCBA-D358-131D-35C5867F5F06}"/>
          </ac:picMkLst>
        </pc:picChg>
        <pc:picChg chg="add mod">
          <ac:chgData name="Greg Hansch, NAMI Texas" userId="195f2f47-f916-4ee5-ba15-ba74db670d25" providerId="ADAL" clId="{9C371E35-03A3-47A8-87BA-E57E81B3BB47}" dt="2023-09-21T16:12:59.601" v="541" actId="1076"/>
          <ac:picMkLst>
            <pc:docMk/>
            <pc:sldMk cId="3584847090" sldId="275"/>
            <ac:picMk id="16" creationId="{6F52B017-EBF5-7F03-5112-ABEED9756966}"/>
          </ac:picMkLst>
        </pc:picChg>
      </pc:sldChg>
      <pc:sldChg chg="addSp delSp modSp mod">
        <pc:chgData name="Greg Hansch, NAMI Texas" userId="195f2f47-f916-4ee5-ba15-ba74db670d25" providerId="ADAL" clId="{9C371E35-03A3-47A8-87BA-E57E81B3BB47}" dt="2023-09-21T16:24:57.443" v="1317" actId="20577"/>
        <pc:sldMkLst>
          <pc:docMk/>
          <pc:sldMk cId="3427711465" sldId="276"/>
        </pc:sldMkLst>
        <pc:spChg chg="mod">
          <ac:chgData name="Greg Hansch, NAMI Texas" userId="195f2f47-f916-4ee5-ba15-ba74db670d25" providerId="ADAL" clId="{9C371E35-03A3-47A8-87BA-E57E81B3BB47}" dt="2023-09-21T16:18:19.847" v="567" actId="20577"/>
          <ac:spMkLst>
            <pc:docMk/>
            <pc:sldMk cId="3427711465" sldId="276"/>
            <ac:spMk id="2" creationId="{22825FD4-4938-43A8-AACB-1D7FA48A0A80}"/>
          </ac:spMkLst>
        </pc:spChg>
        <pc:spChg chg="add mod">
          <ac:chgData name="Greg Hansch, NAMI Texas" userId="195f2f47-f916-4ee5-ba15-ba74db670d25" providerId="ADAL" clId="{9C371E35-03A3-47A8-87BA-E57E81B3BB47}" dt="2023-09-21T16:24:57.443" v="1317" actId="20577"/>
          <ac:spMkLst>
            <pc:docMk/>
            <pc:sldMk cId="3427711465" sldId="276"/>
            <ac:spMk id="5" creationId="{41A424BF-F7B0-F31E-B1B4-8B009E3BE8AB}"/>
          </ac:spMkLst>
        </pc:spChg>
        <pc:picChg chg="del">
          <ac:chgData name="Greg Hansch, NAMI Texas" userId="195f2f47-f916-4ee5-ba15-ba74db670d25" providerId="ADAL" clId="{9C371E35-03A3-47A8-87BA-E57E81B3BB47}" dt="2023-09-21T16:13:55.454" v="542" actId="478"/>
          <ac:picMkLst>
            <pc:docMk/>
            <pc:sldMk cId="3427711465" sldId="276"/>
            <ac:picMk id="3" creationId="{77FD526A-9E1D-4D84-A3EA-21D73BAF89B1}"/>
          </ac:picMkLst>
        </pc:picChg>
        <pc:picChg chg="del">
          <ac:chgData name="Greg Hansch, NAMI Texas" userId="195f2f47-f916-4ee5-ba15-ba74db670d25" providerId="ADAL" clId="{9C371E35-03A3-47A8-87BA-E57E81B3BB47}" dt="2023-09-21T16:13:56.255" v="543" actId="478"/>
          <ac:picMkLst>
            <pc:docMk/>
            <pc:sldMk cId="3427711465" sldId="276"/>
            <ac:picMk id="4" creationId="{C280EAE7-639A-4FAA-BA33-CFAAEEE99255}"/>
          </ac:picMkLst>
        </pc:picChg>
      </pc:sldChg>
      <pc:sldChg chg="addSp delSp modSp mod modClrScheme chgLayout">
        <pc:chgData name="Greg Hansch, NAMI Texas" userId="195f2f47-f916-4ee5-ba15-ba74db670d25" providerId="ADAL" clId="{9C371E35-03A3-47A8-87BA-E57E81B3BB47}" dt="2023-09-21T16:32:58.478" v="1860" actId="20577"/>
        <pc:sldMkLst>
          <pc:docMk/>
          <pc:sldMk cId="3092730444" sldId="279"/>
        </pc:sldMkLst>
        <pc:spChg chg="mod">
          <ac:chgData name="Greg Hansch, NAMI Texas" userId="195f2f47-f916-4ee5-ba15-ba74db670d25" providerId="ADAL" clId="{9C371E35-03A3-47A8-87BA-E57E81B3BB47}" dt="2023-09-21T16:27:30.260" v="1392" actId="20577"/>
          <ac:spMkLst>
            <pc:docMk/>
            <pc:sldMk cId="3092730444" sldId="279"/>
            <ac:spMk id="2" creationId="{B4A0B154-F0A3-4EC6-AF0E-5CAF134D4805}"/>
          </ac:spMkLst>
        </pc:spChg>
        <pc:spChg chg="add mod ord">
          <ac:chgData name="Greg Hansch, NAMI Texas" userId="195f2f47-f916-4ee5-ba15-ba74db670d25" providerId="ADAL" clId="{9C371E35-03A3-47A8-87BA-E57E81B3BB47}" dt="2023-09-21T16:27:07.093" v="1370" actId="20577"/>
          <ac:spMkLst>
            <pc:docMk/>
            <pc:sldMk cId="3092730444" sldId="279"/>
            <ac:spMk id="5" creationId="{4AF78ABB-C034-3CB0-507E-9B9907C49886}"/>
          </ac:spMkLst>
        </pc:spChg>
        <pc:spChg chg="add mod ord">
          <ac:chgData name="Greg Hansch, NAMI Texas" userId="195f2f47-f916-4ee5-ba15-ba74db670d25" providerId="ADAL" clId="{9C371E35-03A3-47A8-87BA-E57E81B3BB47}" dt="2023-09-21T16:28:12.590" v="1395" actId="20577"/>
          <ac:spMkLst>
            <pc:docMk/>
            <pc:sldMk cId="3092730444" sldId="279"/>
            <ac:spMk id="6" creationId="{DAB75B53-7846-C424-FC5D-18059A3B225A}"/>
          </ac:spMkLst>
        </pc:spChg>
        <pc:spChg chg="add mod ord">
          <ac:chgData name="Greg Hansch, NAMI Texas" userId="195f2f47-f916-4ee5-ba15-ba74db670d25" providerId="ADAL" clId="{9C371E35-03A3-47A8-87BA-E57E81B3BB47}" dt="2023-09-21T16:30:53.860" v="1662" actId="20577"/>
          <ac:spMkLst>
            <pc:docMk/>
            <pc:sldMk cId="3092730444" sldId="279"/>
            <ac:spMk id="7" creationId="{64ECB49F-C65C-9180-1013-DDF25EBC2CB2}"/>
          </ac:spMkLst>
        </pc:spChg>
        <pc:spChg chg="add mod ord">
          <ac:chgData name="Greg Hansch, NAMI Texas" userId="195f2f47-f916-4ee5-ba15-ba74db670d25" providerId="ADAL" clId="{9C371E35-03A3-47A8-87BA-E57E81B3BB47}" dt="2023-09-21T16:31:01.022" v="1665" actId="20577"/>
          <ac:spMkLst>
            <pc:docMk/>
            <pc:sldMk cId="3092730444" sldId="279"/>
            <ac:spMk id="8" creationId="{58EE66B5-F3CB-33C8-4D81-A9C5A3A462AD}"/>
          </ac:spMkLst>
        </pc:spChg>
        <pc:spChg chg="add mod ord">
          <ac:chgData name="Greg Hansch, NAMI Texas" userId="195f2f47-f916-4ee5-ba15-ba74db670d25" providerId="ADAL" clId="{9C371E35-03A3-47A8-87BA-E57E81B3BB47}" dt="2023-09-21T16:32:58.478" v="1860" actId="20577"/>
          <ac:spMkLst>
            <pc:docMk/>
            <pc:sldMk cId="3092730444" sldId="279"/>
            <ac:spMk id="10" creationId="{E4D75478-2461-1ED6-2032-BB36BE2704FC}"/>
          </ac:spMkLst>
        </pc:spChg>
        <pc:picChg chg="del">
          <ac:chgData name="Greg Hansch, NAMI Texas" userId="195f2f47-f916-4ee5-ba15-ba74db670d25" providerId="ADAL" clId="{9C371E35-03A3-47A8-87BA-E57E81B3BB47}" dt="2023-09-21T16:23:20.118" v="1305" actId="478"/>
          <ac:picMkLst>
            <pc:docMk/>
            <pc:sldMk cId="3092730444" sldId="279"/>
            <ac:picMk id="3" creationId="{5164B0D8-74A3-4B99-AE59-FB67A7814B5B}"/>
          </ac:picMkLst>
        </pc:picChg>
        <pc:picChg chg="del">
          <ac:chgData name="Greg Hansch, NAMI Texas" userId="195f2f47-f916-4ee5-ba15-ba74db670d25" providerId="ADAL" clId="{9C371E35-03A3-47A8-87BA-E57E81B3BB47}" dt="2023-09-21T16:23:20.821" v="1306" actId="478"/>
          <ac:picMkLst>
            <pc:docMk/>
            <pc:sldMk cId="3092730444" sldId="279"/>
            <ac:picMk id="4" creationId="{14FAB857-6102-4F74-B1C3-2B1F235CF908}"/>
          </ac:picMkLst>
        </pc:picChg>
      </pc:sldChg>
      <pc:sldChg chg="del">
        <pc:chgData name="Greg Hansch, NAMI Texas" userId="195f2f47-f916-4ee5-ba15-ba74db670d25" providerId="ADAL" clId="{9C371E35-03A3-47A8-87BA-E57E81B3BB47}" dt="2023-09-21T16:34:33.645" v="1861" actId="47"/>
        <pc:sldMkLst>
          <pc:docMk/>
          <pc:sldMk cId="2090685032" sldId="280"/>
        </pc:sldMkLst>
      </pc:sldChg>
      <pc:sldChg chg="new del">
        <pc:chgData name="Greg Hansch, NAMI Texas" userId="195f2f47-f916-4ee5-ba15-ba74db670d25" providerId="ADAL" clId="{9C371E35-03A3-47A8-87BA-E57E81B3BB47}" dt="2023-09-21T16:25:07.390" v="1318" actId="47"/>
        <pc:sldMkLst>
          <pc:docMk/>
          <pc:sldMk cId="3328135795" sldId="281"/>
        </pc:sldMkLst>
      </pc:sldChg>
      <pc:sldChg chg="addSp delSp modSp add mod modClrScheme chgLayout">
        <pc:chgData name="Greg Hansch, NAMI Texas" userId="195f2f47-f916-4ee5-ba15-ba74db670d25" providerId="ADAL" clId="{9C371E35-03A3-47A8-87BA-E57E81B3BB47}" dt="2023-09-21T16:02:13.981" v="448" actId="20577"/>
        <pc:sldMkLst>
          <pc:docMk/>
          <pc:sldMk cId="25326113" sldId="282"/>
        </pc:sldMkLst>
        <pc:spChg chg="add mod ord">
          <ac:chgData name="Greg Hansch, NAMI Texas" userId="195f2f47-f916-4ee5-ba15-ba74db670d25" providerId="ADAL" clId="{9C371E35-03A3-47A8-87BA-E57E81B3BB47}" dt="2023-09-21T15:50:20.788" v="279" actId="20577"/>
          <ac:spMkLst>
            <pc:docMk/>
            <pc:sldMk cId="25326113" sldId="282"/>
            <ac:spMk id="2" creationId="{890D7321-BF3C-1070-B3DC-45B43AE778B9}"/>
          </ac:spMkLst>
        </pc:spChg>
        <pc:spChg chg="add mod ord">
          <ac:chgData name="Greg Hansch, NAMI Texas" userId="195f2f47-f916-4ee5-ba15-ba74db670d25" providerId="ADAL" clId="{9C371E35-03A3-47A8-87BA-E57E81B3BB47}" dt="2023-09-21T16:02:13.981" v="448" actId="20577"/>
          <ac:spMkLst>
            <pc:docMk/>
            <pc:sldMk cId="25326113" sldId="282"/>
            <ac:spMk id="3" creationId="{CACEDE0E-5E3A-B02A-8A3D-3ACB3C5CCA6E}"/>
          </ac:spMkLst>
        </pc:spChg>
        <pc:spChg chg="add del mod ord">
          <ac:chgData name="Greg Hansch, NAMI Texas" userId="195f2f47-f916-4ee5-ba15-ba74db670d25" providerId="ADAL" clId="{9C371E35-03A3-47A8-87BA-E57E81B3BB47}" dt="2023-09-21T15:55:55.183" v="384" actId="478"/>
          <ac:spMkLst>
            <pc:docMk/>
            <pc:sldMk cId="25326113" sldId="282"/>
            <ac:spMk id="4" creationId="{0D2E5BC8-EB90-8146-D127-C3DDA78DB314}"/>
          </ac:spMkLst>
        </pc:spChg>
        <pc:spChg chg="mod">
          <ac:chgData name="Greg Hansch, NAMI Texas" userId="195f2f47-f916-4ee5-ba15-ba74db670d25" providerId="ADAL" clId="{9C371E35-03A3-47A8-87BA-E57E81B3BB47}" dt="2023-09-21T15:48:30.484" v="272" actId="20577"/>
          <ac:spMkLst>
            <pc:docMk/>
            <pc:sldMk cId="25326113" sldId="282"/>
            <ac:spMk id="8" creationId="{C0EDBEE9-0D40-4EAF-B5A1-EE2C48BF4C39}"/>
          </ac:spMkLst>
        </pc:spChg>
        <pc:picChg chg="del">
          <ac:chgData name="Greg Hansch, NAMI Texas" userId="195f2f47-f916-4ee5-ba15-ba74db670d25" providerId="ADAL" clId="{9C371E35-03A3-47A8-87BA-E57E81B3BB47}" dt="2023-09-21T15:47:36.992" v="238" actId="478"/>
          <ac:picMkLst>
            <pc:docMk/>
            <pc:sldMk cId="25326113" sldId="282"/>
            <ac:picMk id="5" creationId="{D6DF157C-3C19-4EA7-954B-E181DF9C5777}"/>
          </ac:picMkLst>
        </pc:picChg>
        <pc:picChg chg="add mod">
          <ac:chgData name="Greg Hansch, NAMI Texas" userId="195f2f47-f916-4ee5-ba15-ba74db670d25" providerId="ADAL" clId="{9C371E35-03A3-47A8-87BA-E57E81B3BB47}" dt="2023-09-21T15:56:50.780" v="386" actId="1076"/>
          <ac:picMkLst>
            <pc:docMk/>
            <pc:sldMk cId="25326113" sldId="282"/>
            <ac:picMk id="6" creationId="{D7120543-E4DB-C99A-BAF5-C49A0B114498}"/>
          </ac:picMkLst>
        </pc:picChg>
        <pc:picChg chg="del">
          <ac:chgData name="Greg Hansch, NAMI Texas" userId="195f2f47-f916-4ee5-ba15-ba74db670d25" providerId="ADAL" clId="{9C371E35-03A3-47A8-87BA-E57E81B3BB47}" dt="2023-09-21T15:47:38.029" v="239" actId="478"/>
          <ac:picMkLst>
            <pc:docMk/>
            <pc:sldMk cId="25326113" sldId="282"/>
            <ac:picMk id="7" creationId="{1D168FF2-4FA5-4FBA-B03D-DFE0FB996E36}"/>
          </ac:picMkLst>
        </pc:picChg>
        <pc:picChg chg="add mod">
          <ac:chgData name="Greg Hansch, NAMI Texas" userId="195f2f47-f916-4ee5-ba15-ba74db670d25" providerId="ADAL" clId="{9C371E35-03A3-47A8-87BA-E57E81B3BB47}" dt="2023-09-21T15:57:14.392" v="388" actId="1076"/>
          <ac:picMkLst>
            <pc:docMk/>
            <pc:sldMk cId="25326113" sldId="282"/>
            <ac:picMk id="10" creationId="{B146A1C0-85B6-E4BC-2D7A-54AE2F603CA1}"/>
          </ac:picMkLst>
        </pc:picChg>
        <pc:picChg chg="add mod">
          <ac:chgData name="Greg Hansch, NAMI Texas" userId="195f2f47-f916-4ee5-ba15-ba74db670d25" providerId="ADAL" clId="{9C371E35-03A3-47A8-87BA-E57E81B3BB47}" dt="2023-09-21T16:01:30.978" v="397" actId="1076"/>
          <ac:picMkLst>
            <pc:docMk/>
            <pc:sldMk cId="25326113" sldId="282"/>
            <ac:picMk id="11" creationId="{ADB7AE9F-CA65-59B9-4B4A-4BEBF9C65BA1}"/>
          </ac:picMkLst>
        </pc:picChg>
        <pc:picChg chg="add mod">
          <ac:chgData name="Greg Hansch, NAMI Texas" userId="195f2f47-f916-4ee5-ba15-ba74db670d25" providerId="ADAL" clId="{9C371E35-03A3-47A8-87BA-E57E81B3BB47}" dt="2023-09-21T16:01:34.665" v="398" actId="14100"/>
          <ac:picMkLst>
            <pc:docMk/>
            <pc:sldMk cId="25326113" sldId="282"/>
            <ac:picMk id="12" creationId="{14158162-3FAB-C582-436B-6FCBF7DFF1BC}"/>
          </ac:picMkLst>
        </pc:picChg>
      </pc:sldChg>
      <pc:sldChg chg="new del">
        <pc:chgData name="Greg Hansch, NAMI Texas" userId="195f2f47-f916-4ee5-ba15-ba74db670d25" providerId="ADAL" clId="{9C371E35-03A3-47A8-87BA-E57E81B3BB47}" dt="2023-09-21T16:04:25.827" v="450" actId="680"/>
        <pc:sldMkLst>
          <pc:docMk/>
          <pc:sldMk cId="2833806087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5B93-FB75-49C3-9DAA-1453E8BC2CC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F84C-FAE5-48BD-862D-5E75607D7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5B93-FB75-49C3-9DAA-1453E8BC2CC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F84C-FAE5-48BD-862D-5E75607D7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5B93-FB75-49C3-9DAA-1453E8BC2CC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F84C-FAE5-48BD-862D-5E75607D7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9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5B93-FB75-49C3-9DAA-1453E8BC2CC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F84C-FAE5-48BD-862D-5E75607D7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7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5B93-FB75-49C3-9DAA-1453E8BC2CC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F84C-FAE5-48BD-862D-5E75607D7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3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5B93-FB75-49C3-9DAA-1453E8BC2CC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F84C-FAE5-48BD-862D-5E75607D7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0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5B93-FB75-49C3-9DAA-1453E8BC2CC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F84C-FAE5-48BD-862D-5E75607D7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1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5B93-FB75-49C3-9DAA-1453E8BC2CC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F84C-FAE5-48BD-862D-5E75607D7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0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5B93-FB75-49C3-9DAA-1453E8BC2CC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F84C-FAE5-48BD-862D-5E75607D7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5B93-FB75-49C3-9DAA-1453E8BC2CC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F84C-FAE5-48BD-862D-5E75607D7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1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5B93-FB75-49C3-9DAA-1453E8BC2CC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F84C-FAE5-48BD-862D-5E75607D7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3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15B93-FB75-49C3-9DAA-1453E8BC2CC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F84C-FAE5-48BD-862D-5E75607D7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30"/>
            <a:ext cx="12192000" cy="68650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EDBEE9-0D40-4EAF-B5A1-EE2C48BF4C39}"/>
              </a:ext>
            </a:extLst>
          </p:cNvPr>
          <p:cNvSpPr txBox="1"/>
          <p:nvPr/>
        </p:nvSpPr>
        <p:spPr>
          <a:xfrm>
            <a:off x="3543300" y="571500"/>
            <a:ext cx="50927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TD Education: Working With Legislators, Community Organizations, and Law Enforcement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September 21, 2023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Greg Hansch</a:t>
            </a:r>
            <a:br>
              <a:rPr lang="en-US" sz="2400" b="1" dirty="0"/>
            </a:br>
            <a:r>
              <a:rPr lang="en-US" sz="2400" b="1" dirty="0"/>
              <a:t>Executive Director, NAMI Texas</a:t>
            </a:r>
          </a:p>
        </p:txBody>
      </p:sp>
    </p:spTree>
    <p:extLst>
      <p:ext uri="{BB962C8B-B14F-4D97-AF65-F5344CB8AC3E}">
        <p14:creationId xmlns:p14="http://schemas.microsoft.com/office/powerpoint/2010/main" val="49328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30"/>
            <a:ext cx="12192000" cy="68650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EDBEE9-0D40-4EAF-B5A1-EE2C48BF4C39}"/>
              </a:ext>
            </a:extLst>
          </p:cNvPr>
          <p:cNvSpPr txBox="1"/>
          <p:nvPr/>
        </p:nvSpPr>
        <p:spPr>
          <a:xfrm>
            <a:off x="3543300" y="571500"/>
            <a:ext cx="5092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Engaging With Legislators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D7321-BF3C-1070-B3DC-45B43AE7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EDE0E-5E3A-B02A-8A3D-3ACB3C5CCA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Make it easy for them </a:t>
            </a:r>
          </a:p>
          <a:p>
            <a:r>
              <a:rPr lang="en-US" dirty="0"/>
              <a:t>Show appreciation and provide incentives </a:t>
            </a:r>
          </a:p>
          <a:p>
            <a:r>
              <a:rPr lang="en-US" dirty="0"/>
              <a:t>Get their constituents involved</a:t>
            </a:r>
          </a:p>
          <a:p>
            <a:r>
              <a:rPr lang="en-US" dirty="0"/>
              <a:t>Leverage your NAMI advocacy pillar</a:t>
            </a:r>
          </a:p>
        </p:txBody>
      </p:sp>
      <p:pic>
        <p:nvPicPr>
          <p:cNvPr id="6" name="Picture 5" descr="Two men shaking hands in front of a banner&#10;&#10;Description automatically generated">
            <a:extLst>
              <a:ext uri="{FF2B5EF4-FFF2-40B4-BE49-F238E27FC236}">
                <a16:creationId xmlns:a16="http://schemas.microsoft.com/office/drawing/2014/main" id="{D7120543-E4DB-C99A-BAF5-C49A0B114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329313"/>
            <a:ext cx="2619375" cy="1964531"/>
          </a:xfrm>
          <a:custGeom>
            <a:avLst/>
            <a:gdLst/>
            <a:ahLst/>
            <a:cxnLst/>
            <a:rect l="l" t="t" r="r" b="b"/>
            <a:pathLst>
              <a:path w="2619375" h="1860000">
                <a:moveTo>
                  <a:pt x="0" y="0"/>
                </a:moveTo>
                <a:lnTo>
                  <a:pt x="2619375" y="0"/>
                </a:lnTo>
                <a:lnTo>
                  <a:pt x="2619375" y="1860000"/>
                </a:lnTo>
                <a:lnTo>
                  <a:pt x="0" y="1860000"/>
                </a:lnTo>
                <a:close/>
              </a:path>
            </a:pathLst>
          </a:custGeom>
        </p:spPr>
      </p:pic>
      <p:pic>
        <p:nvPicPr>
          <p:cNvPr id="10" name="Picture 9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B146A1C0-85B6-E4BC-2D7A-54AE2F603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1" y="1329312"/>
            <a:ext cx="2619375" cy="1964531"/>
          </a:xfrm>
          <a:prstGeom prst="rect">
            <a:avLst/>
          </a:prstGeom>
        </p:spPr>
      </p:pic>
      <p:pic>
        <p:nvPicPr>
          <p:cNvPr id="11" name="Picture 10" descr="A white paper with text and gold laurel wreath&#10;&#10;Description automatically generated">
            <a:extLst>
              <a:ext uri="{FF2B5EF4-FFF2-40B4-BE49-F238E27FC236}">
                <a16:creationId xmlns:a16="http://schemas.microsoft.com/office/drawing/2014/main" id="{ADB7AE9F-CA65-59B9-4B4A-4BEBF9C65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28" y="3293843"/>
            <a:ext cx="1969143" cy="3309484"/>
          </a:xfrm>
          <a:custGeom>
            <a:avLst/>
            <a:gdLst/>
            <a:ahLst/>
            <a:cxnLst/>
            <a:rect l="l" t="t" r="r" b="b"/>
            <a:pathLst>
              <a:path w="2619375" h="1860000">
                <a:moveTo>
                  <a:pt x="0" y="0"/>
                </a:moveTo>
                <a:lnTo>
                  <a:pt x="2619375" y="0"/>
                </a:lnTo>
                <a:lnTo>
                  <a:pt x="2619375" y="1860000"/>
                </a:lnTo>
                <a:lnTo>
                  <a:pt x="0" y="186000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158162-3FAB-C582-436B-6FCBF7DFF1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344" y="3715483"/>
            <a:ext cx="3898356" cy="2241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30"/>
            <a:ext cx="12192000" cy="6865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D7C687-BEC3-4255-ADA0-23ECD82D5992}"/>
              </a:ext>
            </a:extLst>
          </p:cNvPr>
          <p:cNvSpPr txBox="1"/>
          <p:nvPr/>
        </p:nvSpPr>
        <p:spPr>
          <a:xfrm>
            <a:off x="2133600" y="214489"/>
            <a:ext cx="83876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Find me an audience that doesn’t love a visual aid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22D0168F-F684-5510-0CB8-766AAF60C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3" y="737709"/>
            <a:ext cx="9912693" cy="2053982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39B0EF02-BCBA-D358-131D-35C5867F5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6" y="2791691"/>
            <a:ext cx="11052346" cy="2284426"/>
          </a:xfrm>
          <a:prstGeom prst="rect">
            <a:avLst/>
          </a:prstGeom>
        </p:spPr>
      </p:pic>
      <p:pic>
        <p:nvPicPr>
          <p:cNvPr id="16" name="Picture 15" descr="A building with a dome on the front&#10;&#10;Description automatically generated">
            <a:extLst>
              <a:ext uri="{FF2B5EF4-FFF2-40B4-BE49-F238E27FC236}">
                <a16:creationId xmlns:a16="http://schemas.microsoft.com/office/drawing/2014/main" id="{6F52B017-EBF5-7F03-5112-ABEED9756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69" y="4171597"/>
            <a:ext cx="4334480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4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30"/>
            <a:ext cx="12192000" cy="6865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825FD4-4938-43A8-AACB-1D7FA48A0A80}"/>
              </a:ext>
            </a:extLst>
          </p:cNvPr>
          <p:cNvSpPr txBox="1"/>
          <p:nvPr/>
        </p:nvSpPr>
        <p:spPr>
          <a:xfrm>
            <a:off x="2557272" y="257556"/>
            <a:ext cx="70774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How to reach providers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A424BF-F7B0-F31E-B1B4-8B009E3BE8AB}"/>
              </a:ext>
            </a:extLst>
          </p:cNvPr>
          <p:cNvSpPr txBox="1"/>
          <p:nvPr/>
        </p:nvSpPr>
        <p:spPr>
          <a:xfrm>
            <a:off x="748145" y="1385455"/>
            <a:ext cx="109312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NAMI Programming and Other NAMI Educational Efforts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NAMI Provider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Your Annual Conference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NAMI In Our Own Voice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Webinars and live presentations geared toward provider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and leverage TD provider champions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Medical Science Liaisons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Academic Researchers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Psych Congress / College of Psychiatric Pharmacists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Non-NAMI Conferences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Counselors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Social Workers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Psychiatrists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CMHCs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Peer Support Specialists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social media advertising towards provider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Facebook/Meta/Instagram advertising allows you to direct advertising </a:t>
            </a:r>
          </a:p>
        </p:txBody>
      </p:sp>
    </p:spTree>
    <p:extLst>
      <p:ext uri="{BB962C8B-B14F-4D97-AF65-F5344CB8AC3E}">
        <p14:creationId xmlns:p14="http://schemas.microsoft.com/office/powerpoint/2010/main" val="342771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30"/>
            <a:ext cx="12192000" cy="6865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0B154-F0A3-4EC6-AF0E-5CAF134D4805}"/>
              </a:ext>
            </a:extLst>
          </p:cNvPr>
          <p:cNvSpPr txBox="1"/>
          <p:nvPr/>
        </p:nvSpPr>
        <p:spPr>
          <a:xfrm>
            <a:off x="3657600" y="201168"/>
            <a:ext cx="52120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Why and How: Law Enforcement and Criminal Justice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F78ABB-C034-3CB0-507E-9B9907C4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B75B53-7846-C424-FC5D-18059A3B2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ECB49F-C65C-9180-1013-DDF25EBC2C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TD disproportionate representation in criminal justice</a:t>
            </a:r>
          </a:p>
          <a:p>
            <a:r>
              <a:rPr lang="en-US" dirty="0"/>
              <a:t>Lack of understanding -&gt; negative outcomes </a:t>
            </a:r>
          </a:p>
          <a:p>
            <a:r>
              <a:rPr lang="en-US" dirty="0"/>
              <a:t>For the same reasons we promote CIT </a:t>
            </a:r>
          </a:p>
          <a:p>
            <a:r>
              <a:rPr lang="en-US" dirty="0"/>
              <a:t>We have their attention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EE66B5-F3CB-33C8-4D81-A9C5A3A46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D75478-2461-1ED6-2032-BB36BE2704F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NAMI Programs+: SYSLE, IOOV, CIT, Conference, Webinars</a:t>
            </a:r>
          </a:p>
          <a:p>
            <a:r>
              <a:rPr lang="en-US" dirty="0"/>
              <a:t> Their Conferences: CIT, Sheriffs, Municipal Police, Jailers </a:t>
            </a:r>
          </a:p>
          <a:p>
            <a:r>
              <a:rPr lang="en-US" dirty="0"/>
              <a:t>Trusted messengers</a:t>
            </a:r>
          </a:p>
          <a:p>
            <a:r>
              <a:rPr lang="en-US" dirty="0"/>
              <a:t>Targeted advertising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3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30"/>
            <a:ext cx="12192000" cy="6865061"/>
          </a:xfrm>
          <a:prstGeom prst="rect">
            <a:avLst/>
          </a:prstGeom>
        </p:spPr>
      </p:pic>
      <p:pic>
        <p:nvPicPr>
          <p:cNvPr id="3" name="Picture 5" descr="A picture containing text, outdoor, tree, sign&#10;&#10;Description automatically generated">
            <a:extLst>
              <a:ext uri="{FF2B5EF4-FFF2-40B4-BE49-F238E27FC236}">
                <a16:creationId xmlns:a16="http://schemas.microsoft.com/office/drawing/2014/main" id="{366FA127-7DE0-4DF2-A40C-5D48A6CE4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715" y="928565"/>
            <a:ext cx="4822570" cy="5458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7C2BFB-0AB2-4F06-A73F-3752D197E6B3}"/>
              </a:ext>
            </a:extLst>
          </p:cNvPr>
          <p:cNvSpPr txBox="1"/>
          <p:nvPr/>
        </p:nvSpPr>
        <p:spPr>
          <a:xfrm>
            <a:off x="2660650" y="161280"/>
            <a:ext cx="68707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Tip: Bring the message to the people</a:t>
            </a:r>
          </a:p>
        </p:txBody>
      </p:sp>
    </p:spTree>
    <p:extLst>
      <p:ext uri="{BB962C8B-B14F-4D97-AF65-F5344CB8AC3E}">
        <p14:creationId xmlns:p14="http://schemas.microsoft.com/office/powerpoint/2010/main" val="25044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30"/>
            <a:ext cx="12192000" cy="6865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AEC189-B28A-4114-916B-3251C850F26F}"/>
              </a:ext>
            </a:extLst>
          </p:cNvPr>
          <p:cNvSpPr txBox="1"/>
          <p:nvPr/>
        </p:nvSpPr>
        <p:spPr>
          <a:xfrm>
            <a:off x="2540000" y="317500"/>
            <a:ext cx="7188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Social media and e-newsletter are low-hanging fruit; use them </a:t>
            </a:r>
          </a:p>
        </p:txBody>
      </p:sp>
      <p:pic>
        <p:nvPicPr>
          <p:cNvPr id="4" name="Graphic 3" descr="Online Network with solid fill">
            <a:extLst>
              <a:ext uri="{FF2B5EF4-FFF2-40B4-BE49-F238E27FC236}">
                <a16:creationId xmlns:a16="http://schemas.microsoft.com/office/drawing/2014/main" id="{EA04ABDB-7416-412F-9942-09F67ADE3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6576" y="1715748"/>
            <a:ext cx="4498848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9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30"/>
            <a:ext cx="12192000" cy="6865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E964ED-F59F-4FB4-9A29-7CCF13A4F902}"/>
              </a:ext>
            </a:extLst>
          </p:cNvPr>
          <p:cNvSpPr txBox="1"/>
          <p:nvPr/>
        </p:nvSpPr>
        <p:spPr>
          <a:xfrm>
            <a:off x="3327400" y="317500"/>
            <a:ext cx="56007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few messaging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1B264-313F-40FA-B13E-87DB8800FAC9}"/>
              </a:ext>
            </a:extLst>
          </p:cNvPr>
          <p:cNvSpPr txBox="1"/>
          <p:nvPr/>
        </p:nvSpPr>
        <p:spPr>
          <a:xfrm>
            <a:off x="495300" y="1079500"/>
            <a:ext cx="104521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Grab their attention by portraying stark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Provide the prevalence data point – helps people connect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Personal stories are the special sauce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Provider perspective brings in trust, science, credibility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Help is available and recovery is possible</a:t>
            </a:r>
          </a:p>
        </p:txBody>
      </p:sp>
    </p:spTree>
    <p:extLst>
      <p:ext uri="{BB962C8B-B14F-4D97-AF65-F5344CB8AC3E}">
        <p14:creationId xmlns:p14="http://schemas.microsoft.com/office/powerpoint/2010/main" val="362101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261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.</vt:lpstr>
      <vt:lpstr>PowerPoint Presentation</vt:lpstr>
      <vt:lpstr>PowerPoint Presentation</vt:lpstr>
      <vt:lpstr>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NAMI Texas Awards</dc:title>
  <dc:creator>Greg Hansch, NAMI Texas</dc:creator>
  <cp:lastModifiedBy>Greg Hansch, NAMI Texas</cp:lastModifiedBy>
  <cp:revision>6</cp:revision>
  <dcterms:created xsi:type="dcterms:W3CDTF">2020-10-22T22:54:46Z</dcterms:created>
  <dcterms:modified xsi:type="dcterms:W3CDTF">2023-09-21T16:34:37Z</dcterms:modified>
</cp:coreProperties>
</file>